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6"/>
  </p:notesMasterIdLst>
  <p:sldIdLst>
    <p:sldId id="292" r:id="rId2"/>
    <p:sldId id="293" r:id="rId3"/>
    <p:sldId id="294" r:id="rId4"/>
    <p:sldId id="29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Sept </a:t>
            </a:r>
            <a:r>
              <a:rPr lang="en-US" dirty="0" smtClean="0"/>
              <a:t>16, 2019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P3 Do Now –</a:t>
            </a:r>
          </a:p>
          <a:p>
            <a:r>
              <a:rPr lang="en-US" b="1" dirty="0"/>
              <a:t>Convert 22.1 </a:t>
            </a:r>
            <a:r>
              <a:rPr lang="en-US" b="1" dirty="0" smtClean="0"/>
              <a:t>mm </a:t>
            </a:r>
            <a:r>
              <a:rPr lang="en-US" b="1" dirty="0"/>
              <a:t>to </a:t>
            </a:r>
            <a:r>
              <a:rPr lang="en-US" b="1" dirty="0" smtClean="0"/>
              <a:t>m using dimensionalysis (Show your work.)</a:t>
            </a:r>
            <a:endParaRPr lang="en-US" b="1" dirty="0"/>
          </a:p>
          <a:p>
            <a:endParaRPr lang="en-US" b="1" dirty="0"/>
          </a:p>
          <a:p>
            <a:r>
              <a:rPr lang="en-US" b="1" dirty="0" smtClean="0"/>
              <a:t>Objectives</a:t>
            </a:r>
          </a:p>
          <a:p>
            <a:pPr marL="457200" lvl="1" indent="0">
              <a:buNone/>
            </a:pPr>
            <a:r>
              <a:rPr lang="en-US" b="1" dirty="0" smtClean="0"/>
              <a:t>Nothing new. </a:t>
            </a:r>
          </a:p>
          <a:p>
            <a:r>
              <a:rPr lang="en-US" b="1" dirty="0" smtClean="0"/>
              <a:t>Agenda </a:t>
            </a:r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 smtClean="0"/>
              <a:t>Review Worksheet time</a:t>
            </a:r>
          </a:p>
          <a:p>
            <a:pPr lvl="1"/>
            <a:r>
              <a:rPr lang="en-US" b="1" dirty="0" smtClean="0"/>
              <a:t>Lab Report Data Analysis</a:t>
            </a:r>
          </a:p>
          <a:p>
            <a:pPr lvl="1"/>
            <a:r>
              <a:rPr lang="en-US" b="1" dirty="0" smtClean="0"/>
              <a:t>Lab Report Writing using online template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5" y="2603500"/>
            <a:ext cx="5479641" cy="3416300"/>
          </a:xfrm>
        </p:spPr>
        <p:txBody>
          <a:bodyPr>
            <a:noAutofit/>
          </a:bodyPr>
          <a:lstStyle/>
          <a:p>
            <a:r>
              <a:rPr lang="en-US" b="1" dirty="0"/>
              <a:t>What’s Due? </a:t>
            </a:r>
            <a:endParaRPr lang="en-US" b="1" dirty="0" smtClean="0"/>
          </a:p>
          <a:p>
            <a:pPr lvl="1"/>
            <a:r>
              <a:rPr lang="en-US" sz="1800" b="1" dirty="0" smtClean="0"/>
              <a:t>Study</a:t>
            </a:r>
            <a:endParaRPr lang="en-US" sz="1800" b="1" dirty="0"/>
          </a:p>
          <a:p>
            <a:r>
              <a:rPr lang="en-US" b="1" dirty="0"/>
              <a:t>What’s Next? </a:t>
            </a:r>
            <a:endParaRPr lang="en-US" b="1" dirty="0" smtClean="0"/>
          </a:p>
          <a:p>
            <a:pPr lvl="1"/>
            <a:r>
              <a:rPr lang="en-US" sz="1800" b="1" dirty="0" smtClean="0"/>
              <a:t>Unit </a:t>
            </a:r>
            <a:r>
              <a:rPr lang="en-US" sz="1800" b="1" dirty="0"/>
              <a:t>1 </a:t>
            </a:r>
            <a:r>
              <a:rPr lang="en-US" sz="1800" b="1" dirty="0" smtClean="0"/>
              <a:t>Laboratory Skills Test on 9/23</a:t>
            </a:r>
          </a:p>
          <a:p>
            <a:pPr lvl="1"/>
            <a:r>
              <a:rPr lang="en-US" sz="1800" b="1" dirty="0" smtClean="0"/>
              <a:t>Lab Report due 9/18</a:t>
            </a:r>
            <a:endParaRPr lang="en-US" sz="1800" b="1" dirty="0"/>
          </a:p>
          <a:p>
            <a:pPr marL="0" indent="0">
              <a:buNone/>
            </a:pPr>
            <a:r>
              <a:rPr lang="en-US" sz="2000" b="1" dirty="0" smtClean="0"/>
              <a:t>.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341326" y="5421086"/>
            <a:ext cx="4180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out Metric Conversion WS for a </a:t>
            </a:r>
          </a:p>
          <a:p>
            <a:r>
              <a:rPr lang="en-US" dirty="0" smtClean="0"/>
              <a:t>HMK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WS </a:t>
            </a:r>
            <a:r>
              <a:rPr lang="en-US" dirty="0" err="1" smtClean="0"/>
              <a:t>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1. a) 1.20 cm</a:t>
            </a:r>
          </a:p>
          <a:p>
            <a:r>
              <a:rPr lang="en-US" b="1" dirty="0" smtClean="0"/>
              <a:t>b) 0.2485 L</a:t>
            </a:r>
          </a:p>
          <a:p>
            <a:r>
              <a:rPr lang="en-US" b="1" dirty="0"/>
              <a:t>c</a:t>
            </a:r>
            <a:r>
              <a:rPr lang="en-US" b="1" dirty="0" smtClean="0"/>
              <a:t>) 0.101 kg</a:t>
            </a:r>
          </a:p>
          <a:p>
            <a:r>
              <a:rPr lang="en-US" b="1" dirty="0"/>
              <a:t>d</a:t>
            </a:r>
            <a:r>
              <a:rPr lang="en-US" b="1" dirty="0" smtClean="0"/>
              <a:t>) 0.035 m</a:t>
            </a:r>
            <a:r>
              <a:rPr lang="en-US" b="1" baseline="30000" dirty="0" smtClean="0"/>
              <a:t>2</a:t>
            </a:r>
            <a:endParaRPr lang="en-US" b="1" dirty="0" smtClean="0"/>
          </a:p>
          <a:p>
            <a:r>
              <a:rPr lang="en-US" b="1" dirty="0"/>
              <a:t>e</a:t>
            </a:r>
            <a:r>
              <a:rPr lang="en-US" b="1" dirty="0" smtClean="0"/>
              <a:t>) 970 m</a:t>
            </a:r>
          </a:p>
          <a:p>
            <a:r>
              <a:rPr lang="en-US" b="1" dirty="0"/>
              <a:t>f</a:t>
            </a:r>
            <a:r>
              <a:rPr lang="en-US" b="1" dirty="0" smtClean="0"/>
              <a:t>) 1,580,000  mg</a:t>
            </a:r>
          </a:p>
          <a:p>
            <a:r>
              <a:rPr lang="en-US" b="1" dirty="0"/>
              <a:t>g</a:t>
            </a:r>
            <a:r>
              <a:rPr lang="en-US" b="1" dirty="0" smtClean="0"/>
              <a:t>) 0.000183 km</a:t>
            </a:r>
          </a:p>
          <a:p>
            <a:r>
              <a:rPr lang="en-US" b="1" dirty="0"/>
              <a:t>h</a:t>
            </a:r>
            <a:r>
              <a:rPr lang="en-US" b="1" dirty="0" smtClean="0"/>
              <a:t>) 6200 </a:t>
            </a:r>
            <a:r>
              <a:rPr lang="el-GR" b="1" dirty="0" smtClean="0"/>
              <a:t>μ</a:t>
            </a:r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2. a) 5.48 x 10</a:t>
            </a:r>
            <a:r>
              <a:rPr lang="en-US" b="1" baseline="30000" dirty="0" smtClean="0"/>
              <a:t>-3</a:t>
            </a:r>
            <a:r>
              <a:rPr lang="en-US" b="1" dirty="0" smtClean="0"/>
              <a:t> nm</a:t>
            </a:r>
          </a:p>
          <a:p>
            <a:r>
              <a:rPr lang="en-US" b="1" dirty="0"/>
              <a:t>b</a:t>
            </a:r>
            <a:r>
              <a:rPr lang="en-US" b="1" dirty="0" smtClean="0"/>
              <a:t>) 13 L</a:t>
            </a:r>
          </a:p>
          <a:p>
            <a:r>
              <a:rPr lang="en-US" b="1" dirty="0"/>
              <a:t>c</a:t>
            </a:r>
            <a:r>
              <a:rPr lang="en-US" b="1" dirty="0" smtClean="0"/>
              <a:t>) 3.17 x 10</a:t>
            </a:r>
            <a:r>
              <a:rPr lang="en-US" b="1" baseline="30000" dirty="0" smtClean="0"/>
              <a:t>-2</a:t>
            </a:r>
            <a:r>
              <a:rPr lang="en-US" b="1" dirty="0" smtClean="0"/>
              <a:t> m</a:t>
            </a:r>
            <a:r>
              <a:rPr lang="en-US" b="1" baseline="30000" dirty="0" smtClean="0"/>
              <a:t>2</a:t>
            </a:r>
            <a:endParaRPr lang="en-US" b="1" dirty="0" smtClean="0"/>
          </a:p>
          <a:p>
            <a:r>
              <a:rPr lang="en-US" b="1" dirty="0"/>
              <a:t>d</a:t>
            </a:r>
            <a:r>
              <a:rPr lang="en-US" b="1" dirty="0" smtClean="0"/>
              <a:t>) 1.92 x 10</a:t>
            </a:r>
            <a:r>
              <a:rPr lang="en-US" b="1" baseline="30000" dirty="0" smtClean="0"/>
              <a:t>6</a:t>
            </a:r>
            <a:r>
              <a:rPr lang="en-US" b="1" dirty="0" smtClean="0"/>
              <a:t> mm</a:t>
            </a:r>
            <a:r>
              <a:rPr lang="en-US" b="1" baseline="30000" dirty="0" smtClean="0"/>
              <a:t>2</a:t>
            </a:r>
          </a:p>
          <a:p>
            <a:r>
              <a:rPr lang="en-US" b="1" dirty="0"/>
              <a:t>e</a:t>
            </a:r>
            <a:r>
              <a:rPr lang="en-US" b="1" dirty="0" smtClean="0"/>
              <a:t>) 7.79 </a:t>
            </a:r>
            <a:r>
              <a:rPr lang="el-GR" b="1" dirty="0" smtClean="0"/>
              <a:t>μ</a:t>
            </a:r>
            <a:r>
              <a:rPr lang="en-US" b="1" dirty="0" smtClean="0"/>
              <a:t>m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3. a) 6.51 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b) 7835 g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6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WS </a:t>
            </a:r>
            <a:r>
              <a:rPr lang="en-US" dirty="0" err="1" smtClean="0"/>
              <a:t>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4. a) 2.77 m</a:t>
            </a:r>
          </a:p>
          <a:p>
            <a:r>
              <a:rPr lang="en-US" b="1" dirty="0"/>
              <a:t>b</a:t>
            </a:r>
            <a:r>
              <a:rPr lang="en-US" b="1" dirty="0" smtClean="0"/>
              <a:t>) 620 m</a:t>
            </a:r>
          </a:p>
          <a:p>
            <a:r>
              <a:rPr lang="en-US" b="1" dirty="0"/>
              <a:t>c</a:t>
            </a:r>
            <a:r>
              <a:rPr lang="en-US" b="1" dirty="0" smtClean="0"/>
              <a:t>) 3,857,000 mg</a:t>
            </a:r>
          </a:p>
          <a:p>
            <a:r>
              <a:rPr lang="en-US" b="1" dirty="0"/>
              <a:t>d</a:t>
            </a:r>
            <a:r>
              <a:rPr lang="en-US" b="1" dirty="0" smtClean="0"/>
              <a:t>) 3.40 x </a:t>
            </a:r>
            <a:r>
              <a:rPr lang="en-US" b="1" smtClean="0"/>
              <a:t>10</a:t>
            </a:r>
            <a:r>
              <a:rPr lang="en-US" b="1" baseline="30000" smtClean="0"/>
              <a:t>2</a:t>
            </a:r>
            <a:r>
              <a:rPr lang="en-US" b="1" smtClean="0"/>
              <a:t> </a:t>
            </a:r>
            <a:r>
              <a:rPr lang="en-US" b="1"/>
              <a:t>g</a:t>
            </a:r>
            <a:r>
              <a:rPr lang="en-US" b="1" dirty="0" smtClean="0"/>
              <a:t>	or  340. g</a:t>
            </a:r>
          </a:p>
          <a:p>
            <a:r>
              <a:rPr lang="en-US" b="1" dirty="0"/>
              <a:t>e</a:t>
            </a:r>
            <a:r>
              <a:rPr lang="en-US" b="1" dirty="0" smtClean="0"/>
              <a:t>)2.3 x 10</a:t>
            </a:r>
            <a:r>
              <a:rPr lang="en-US" b="1" baseline="30000" dirty="0" smtClean="0"/>
              <a:t>-2</a:t>
            </a:r>
            <a:r>
              <a:rPr lang="en-US" b="1" dirty="0" smtClean="0"/>
              <a:t> L   or  0.023 L</a:t>
            </a:r>
          </a:p>
          <a:p>
            <a:r>
              <a:rPr lang="en-US" b="1" dirty="0"/>
              <a:t>f</a:t>
            </a:r>
            <a:r>
              <a:rPr lang="en-US" b="1" dirty="0" smtClean="0"/>
              <a:t>) 1.275 x 10</a:t>
            </a:r>
            <a:r>
              <a:rPr lang="en-US" b="1" baseline="30000" dirty="0" smtClean="0"/>
              <a:t>4 </a:t>
            </a:r>
            <a:r>
              <a:rPr lang="en-US" b="1" dirty="0" smtClean="0"/>
              <a:t>km   or  12,750 km</a:t>
            </a:r>
            <a:endParaRPr lang="en-US" b="1" dirty="0"/>
          </a:p>
          <a:p>
            <a:r>
              <a:rPr lang="en-US" b="1" dirty="0"/>
              <a:t>g</a:t>
            </a:r>
            <a:r>
              <a:rPr lang="en-US" b="1" dirty="0" smtClean="0"/>
              <a:t>) 0.078 mL</a:t>
            </a:r>
          </a:p>
          <a:p>
            <a:r>
              <a:rPr lang="en-US" b="1" dirty="0"/>
              <a:t>h</a:t>
            </a:r>
            <a:r>
              <a:rPr lang="en-US" b="1" dirty="0" smtClean="0"/>
              <a:t>) 3.4 x 10</a:t>
            </a:r>
            <a:r>
              <a:rPr lang="en-US" b="1" baseline="30000" dirty="0" smtClean="0"/>
              <a:t>2 </a:t>
            </a:r>
            <a:r>
              <a:rPr lang="en-US" b="1" dirty="0" smtClean="0"/>
              <a:t> </a:t>
            </a:r>
            <a:r>
              <a:rPr lang="en-US" b="1" dirty="0" err="1" smtClean="0"/>
              <a:t>ms</a:t>
            </a:r>
            <a:r>
              <a:rPr lang="en-US" b="1" dirty="0" smtClean="0"/>
              <a:t> or  340 </a:t>
            </a:r>
            <a:r>
              <a:rPr lang="en-US" b="1" dirty="0" err="1" smtClean="0"/>
              <a:t>ms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i</a:t>
            </a:r>
            <a:r>
              <a:rPr lang="en-US" b="1" dirty="0" smtClean="0"/>
              <a:t>) 3 x 10</a:t>
            </a:r>
            <a:r>
              <a:rPr lang="en-US" b="1" baseline="30000" dirty="0" smtClean="0"/>
              <a:t>2</a:t>
            </a:r>
            <a:r>
              <a:rPr lang="en-US" b="1" dirty="0" smtClean="0"/>
              <a:t> Mm  or 300 Mm</a:t>
            </a:r>
          </a:p>
          <a:p>
            <a:r>
              <a:rPr lang="en-US" b="1" dirty="0"/>
              <a:t>j</a:t>
            </a:r>
            <a:r>
              <a:rPr lang="en-US" b="1" dirty="0" smtClean="0"/>
              <a:t>) 3.6 </a:t>
            </a:r>
            <a:r>
              <a:rPr lang="el-GR" b="1" dirty="0" smtClean="0"/>
              <a:t>μ</a:t>
            </a:r>
            <a:r>
              <a:rPr lang="en-US" b="1" dirty="0" smtClean="0"/>
              <a:t>L</a:t>
            </a:r>
          </a:p>
          <a:p>
            <a:r>
              <a:rPr lang="en-US" b="1" dirty="0"/>
              <a:t>k</a:t>
            </a:r>
            <a:r>
              <a:rPr lang="en-US" b="1" dirty="0" smtClean="0"/>
              <a:t>) 0.856 kg</a:t>
            </a:r>
          </a:p>
          <a:p>
            <a:r>
              <a:rPr lang="en-US" b="1" dirty="0"/>
              <a:t>l</a:t>
            </a:r>
            <a:r>
              <a:rPr lang="en-US" b="1" dirty="0" smtClean="0"/>
              <a:t>) 8.06 x 10</a:t>
            </a:r>
            <a:r>
              <a:rPr lang="en-US" b="1" baseline="30000" dirty="0" smtClean="0"/>
              <a:t>-6</a:t>
            </a:r>
            <a:r>
              <a:rPr lang="en-US" b="1" dirty="0" smtClean="0"/>
              <a:t> mm</a:t>
            </a:r>
          </a:p>
          <a:p>
            <a:r>
              <a:rPr lang="en-US" b="1" dirty="0"/>
              <a:t>m</a:t>
            </a:r>
            <a:r>
              <a:rPr lang="en-US" b="1" dirty="0" smtClean="0"/>
              <a:t>) 81.05 m</a:t>
            </a:r>
            <a:r>
              <a:rPr lang="en-US" b="1" baseline="30000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889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/>
              <a:t>No Exit Slip today</a:t>
            </a:r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b="1" dirty="0" smtClean="0"/>
              <a:t>What’s Due? </a:t>
            </a:r>
          </a:p>
          <a:p>
            <a:pPr lvl="1"/>
            <a:r>
              <a:rPr lang="en-US" sz="1800" b="1" dirty="0" smtClean="0"/>
              <a:t>Study </a:t>
            </a:r>
            <a:r>
              <a:rPr lang="en-US" sz="1800" b="1" dirty="0" smtClean="0"/>
              <a:t>for test and/or work on lab report</a:t>
            </a:r>
            <a:endParaRPr lang="en-US" sz="1800" b="1" dirty="0"/>
          </a:p>
          <a:p>
            <a:r>
              <a:rPr lang="en-US" b="1" dirty="0"/>
              <a:t>What’s Next? </a:t>
            </a:r>
          </a:p>
          <a:p>
            <a:pPr lvl="1"/>
            <a:r>
              <a:rPr lang="en-US" sz="1800" b="1" dirty="0"/>
              <a:t>Unit 1 </a:t>
            </a:r>
            <a:r>
              <a:rPr lang="en-US" sz="1800" b="1" dirty="0" smtClean="0"/>
              <a:t>Laboratory Skills Test </a:t>
            </a:r>
            <a:r>
              <a:rPr lang="en-US" sz="1800" b="1" dirty="0"/>
              <a:t>on </a:t>
            </a:r>
            <a:r>
              <a:rPr lang="en-US" sz="1800" b="1" dirty="0" smtClean="0"/>
              <a:t>9/23</a:t>
            </a:r>
          </a:p>
          <a:p>
            <a:pPr lvl="1"/>
            <a:r>
              <a:rPr lang="en-US" sz="1800" b="1" dirty="0" smtClean="0"/>
              <a:t>Lab report due 9/18</a:t>
            </a:r>
            <a:endParaRPr lang="en-US" sz="1800" b="1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22281</TotalTime>
  <Words>231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Chemistry – Sept 16, 2019</vt:lpstr>
      <vt:lpstr>Metric WS Ans</vt:lpstr>
      <vt:lpstr>Metric WS Ans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149</cp:revision>
  <dcterms:created xsi:type="dcterms:W3CDTF">2015-08-11T02:33:52Z</dcterms:created>
  <dcterms:modified xsi:type="dcterms:W3CDTF">2019-09-16T15:24:15Z</dcterms:modified>
</cp:coreProperties>
</file>